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  <p:cmAuthor id="7" name="Rachel Williams" initials="RW" lastIdx="0" clrIdx="6"/>
  <p:cmAuthor id="8" name="Nina Makojnik" initials="NM" lastIdx="0" clrIdx="7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82" d="100"/>
          <a:sy n="82" d="100"/>
        </p:scale>
        <p:origin x="1061" y="91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microsoft.com/office/2016/11/relationships/changesInfo" Target="changesInfos/changesInfo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0.54</c:v>
                </c:pt>
                <c:pt idx="1">
                  <c:v>0.36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5"/>
                  <c:y val="-0.3643203675746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5"/>
                  <c:y val="-0.3643203675746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0.66</c:v>
                </c:pt>
                <c:pt idx="1">
                  <c:v>0.3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0.3</c:v>
                </c:pt>
                <c:pt idx="2">
                  <c:v>0.07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0.35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0.33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04"/>
                      <c:h val="0.323883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0.33</c:v>
                </c:pt>
                <c:pt idx="1">
                  <c:v>0.4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5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0.35</c:v>
                </c:pt>
                <c:pt idx="1">
                  <c:v>0.33</c:v>
                </c:pt>
                <c:pt idx="2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37"/>
                      <c:h val="0.35542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0.65</c:v>
                </c:pt>
                <c:pt idx="1">
                  <c:v>0.33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0.97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0.97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0.33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8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</c:v>
                </c:pt>
                <c:pt idx="1">
                  <c:v>0.41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"/>
                  <c:y val="-0.37934339046478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0.72</c:v>
                </c:pt>
                <c:pt idx="1">
                  <c:v>0.23</c:v>
                </c:pt>
                <c:pt idx="2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/Results?Code=C83082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/Results?Code=C83082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Birchwood Medical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Jasmin Road, Lincoln, LN6 0QQ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33%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347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115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C83082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Https://Gp-Patient.Co.Uk/Patientexperience/Results?Code=C83082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Birchwood Medical Practice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68%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73%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Birchwood Medical Practice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Jasmin Road, Lincoln, LN6 0QQ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C83082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33%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115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347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Https://Gp-Patient.Co.Uk/Patientexperience/Results?Code=C83082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Birchwood Medical Practice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Jack Putt</cp:lastModifiedBy>
  <cp:revision>253</cp:revision>
  <dcterms:created xsi:type="dcterms:W3CDTF">2022-02-15T10:00:54Z</dcterms:created>
  <dcterms:modified xsi:type="dcterms:W3CDTF">2025-11-04T07:00:47Z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